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90" r:id="rId3"/>
    <p:sldId id="484" r:id="rId4"/>
    <p:sldId id="483" r:id="rId5"/>
    <p:sldId id="496" r:id="rId6"/>
    <p:sldId id="497" r:id="rId7"/>
    <p:sldId id="498" r:id="rId8"/>
    <p:sldId id="499" r:id="rId9"/>
    <p:sldId id="500" r:id="rId10"/>
    <p:sldId id="495" r:id="rId11"/>
    <p:sldId id="493" r:id="rId12"/>
    <p:sldId id="487" r:id="rId13"/>
    <p:sldId id="488" r:id="rId14"/>
    <p:sldId id="494" r:id="rId15"/>
    <p:sldId id="477" r:id="rId1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784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docs.h2o.ai" TargetMode="External"/><Relationship Id="rId5" Type="http://schemas.openxmlformats.org/officeDocument/2006/relationships/hyperlink" Target="http://github.com/h2oai/h2o-meetu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bit.ly/joe_h2o_talk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Budapest Data Science Meetup</a:t>
            </a:r>
          </a:p>
          <a:p>
            <a:pPr algn="ctr"/>
            <a:r>
              <a:rPr lang="en-US" dirty="0" smtClean="0"/>
              <a:t>Prezi House of Ideas</a:t>
            </a:r>
          </a:p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H2O?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Budapest DS Meetup</a:t>
            </a:r>
          </a:p>
          <a:p>
            <a:pPr lvl="1"/>
            <a:r>
              <a:rPr lang="en-US" dirty="0" smtClean="0"/>
              <a:t>Big thanks to Szilard </a:t>
            </a:r>
            <a:r>
              <a:rPr lang="en-US" dirty="0" err="1" smtClean="0"/>
              <a:t>Pafka</a:t>
            </a:r>
            <a:endParaRPr lang="en-US" dirty="0"/>
          </a:p>
          <a:p>
            <a:pPr lvl="2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Playlist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at </a:t>
            </a:r>
            <a:r>
              <a:rPr lang="en-US" dirty="0" err="1" smtClean="0"/>
              <a:t>satRday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Hands-on Workshop (0800)</a:t>
            </a:r>
          </a:p>
          <a:p>
            <a:pPr lvl="1"/>
            <a:r>
              <a:rPr lang="en-US" dirty="0" smtClean="0"/>
              <a:t>H2O R package</a:t>
            </a:r>
          </a:p>
          <a:p>
            <a:pPr lvl="1"/>
            <a:r>
              <a:rPr lang="en-US" dirty="0" smtClean="0"/>
              <a:t>Scalable machine learning</a:t>
            </a:r>
          </a:p>
          <a:p>
            <a:pPr lvl="1"/>
            <a:r>
              <a:rPr lang="en-US" dirty="0" smtClean="0"/>
              <a:t>Model training, tuning and stacking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Machine Learning Use Cases (1600)</a:t>
            </a:r>
          </a:p>
          <a:p>
            <a:pPr lvl="1"/>
            <a:r>
              <a:rPr lang="en-US" dirty="0" smtClean="0"/>
              <a:t>How others use H2O for their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More H2O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Zsolt</a:t>
            </a:r>
            <a:r>
              <a:rPr lang="en-US" dirty="0" smtClean="0"/>
              <a:t> </a:t>
            </a:r>
            <a:r>
              <a:rPr lang="en-US" dirty="0" err="1" smtClean="0"/>
              <a:t>Toth</a:t>
            </a:r>
            <a:endParaRPr lang="en-US" dirty="0" smtClean="0"/>
          </a:p>
          <a:p>
            <a:pPr lvl="1"/>
            <a:r>
              <a:rPr lang="en-US" dirty="0" smtClean="0"/>
              <a:t>Rapid Miner + H2O Integration (20 mins)</a:t>
            </a:r>
          </a:p>
          <a:p>
            <a:r>
              <a:rPr lang="en-US" dirty="0" smtClean="0"/>
              <a:t>Norbert </a:t>
            </a:r>
            <a:r>
              <a:rPr lang="en-US" dirty="0" err="1" smtClean="0"/>
              <a:t>Liki</a:t>
            </a:r>
            <a:endParaRPr lang="en-US" dirty="0"/>
          </a:p>
          <a:p>
            <a:pPr lvl="1"/>
            <a:r>
              <a:rPr lang="en-US" dirty="0" smtClean="0"/>
              <a:t>Data Mining with H2O at Telenor (20 mins)</a:t>
            </a:r>
          </a:p>
          <a:p>
            <a:r>
              <a:rPr lang="en-US" dirty="0" smtClean="0"/>
              <a:t>Jakub (</a:t>
            </a:r>
            <a:r>
              <a:rPr lang="en-US" dirty="0" err="1" smtClean="0"/>
              <a:t>Kuba</a:t>
            </a:r>
            <a:r>
              <a:rPr lang="en-US" dirty="0"/>
              <a:t>) </a:t>
            </a:r>
            <a:r>
              <a:rPr lang="en-US" dirty="0" err="1"/>
              <a:t>Háva</a:t>
            </a:r>
            <a:endParaRPr lang="en-US" dirty="0" smtClean="0"/>
          </a:p>
          <a:p>
            <a:pPr lvl="1"/>
            <a:r>
              <a:rPr lang="en-US" dirty="0" smtClean="0"/>
              <a:t> Sparkling Water 2.0 (35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AC8A4197-7A9D-5842-BD4B-E3CFC351F871}" type="slidenum">
              <a:rPr lang="en-US" smtClean="0"/>
              <a:pPr algn="just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it out</a:t>
            </a:r>
          </a:p>
          <a:p>
            <a:r>
              <a:rPr lang="en-US" dirty="0" smtClean="0"/>
              <a:t>www.h2o.ai/careers/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99" y="1200150"/>
            <a:ext cx="2955801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Contact</a:t>
            </a:r>
          </a:p>
          <a:p>
            <a:pPr lvl="1"/>
            <a:r>
              <a:rPr lang="en-US" sz="1800" dirty="0"/>
              <a:t>joe@h2o.ai</a:t>
            </a:r>
          </a:p>
          <a:p>
            <a:pPr lvl="1"/>
            <a:r>
              <a:rPr lang="en-US" sz="1800" dirty="0"/>
              <a:t>@matlabulous</a:t>
            </a:r>
          </a:p>
          <a:p>
            <a:pPr lvl="1"/>
            <a:r>
              <a:rPr lang="en-US" sz="1800" dirty="0" smtClean="0">
                <a:hlinkClick r:id="rId3"/>
              </a:rPr>
              <a:t>github.com/woobe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Resources</a:t>
            </a:r>
          </a:p>
          <a:p>
            <a:pPr lvl="1"/>
            <a:r>
              <a:rPr lang="en-US" sz="1800" dirty="0" smtClean="0">
                <a:hlinkClick r:id="rId4" action="ppaction://hlinkfile"/>
              </a:rPr>
              <a:t>docs.h2o.ai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Slides and Code</a:t>
            </a:r>
            <a:endParaRPr lang="en-US" sz="2000" dirty="0"/>
          </a:p>
          <a:p>
            <a:pPr lvl="1"/>
            <a:r>
              <a:rPr lang="en-US" sz="1800" dirty="0">
                <a:hlinkClick r:id="rId5"/>
              </a:rPr>
              <a:t>github.com/h2oai/h2o-meetups</a:t>
            </a: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Prezi</a:t>
            </a:r>
          </a:p>
          <a:p>
            <a:r>
              <a:rPr lang="en-US" dirty="0" smtClean="0"/>
              <a:t>Organizers</a:t>
            </a:r>
          </a:p>
          <a:p>
            <a:pPr lvl="1"/>
            <a:r>
              <a:rPr lang="en-US" dirty="0" smtClean="0"/>
              <a:t>Budapest DS Meetup</a:t>
            </a:r>
          </a:p>
          <a:p>
            <a:pPr lvl="1"/>
            <a:r>
              <a:rPr lang="en-US" dirty="0" err="1" smtClean="0"/>
              <a:t>satRdays</a:t>
            </a:r>
            <a:endParaRPr lang="en-US" dirty="0" smtClean="0"/>
          </a:p>
          <a:p>
            <a:r>
              <a:rPr lang="en-US" dirty="0" smtClean="0"/>
              <a:t>Szilard</a:t>
            </a:r>
          </a:p>
          <a:p>
            <a:r>
              <a:rPr lang="en-US" dirty="0" smtClean="0"/>
              <a:t>H2O.ai</a:t>
            </a:r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 smtClean="0"/>
              <a:t>bit.ly</a:t>
            </a:r>
            <a:r>
              <a:rPr lang="en-US" dirty="0" smtClean="0"/>
              <a:t>/joe_h2o_talk2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love Prezi!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" y="696581"/>
            <a:ext cx="6002495" cy="439689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200151"/>
            <a:ext cx="2282456" cy="194708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favorite presentation during my EngD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47" y="547721"/>
            <a:ext cx="7129914" cy="456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1295" y="2295157"/>
            <a:ext cx="179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bit.ly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 action="ppaction://hlinkfile"/>
              </a:rPr>
              <a:t>/joe_h2o_talk4</a:t>
            </a:r>
            <a:endParaRPr lang="en-US" sz="1200" dirty="0"/>
          </a:p>
        </p:txBody>
      </p:sp>
      <p:cxnSp>
        <p:nvCxnSpPr>
          <p:cNvPr id="4" name="Straight Arrow Connector 3"/>
          <p:cNvCxnSpPr>
            <a:stCxn id="6" idx="1"/>
          </p:cNvCxnSpPr>
          <p:nvPr/>
        </p:nvCxnSpPr>
        <p:spPr>
          <a:xfrm flipH="1" flipV="1">
            <a:off x="6776185" y="2204185"/>
            <a:ext cx="425110" cy="2294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– Web (H2O Flow)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948"/>
            <a:ext cx="3961177" cy="432000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3" y="685948"/>
            <a:ext cx="3961177" cy="4320000"/>
          </a:xfrm>
        </p:spPr>
      </p:pic>
    </p:spTree>
    <p:extLst>
      <p:ext uri="{BB962C8B-B14F-4D97-AF65-F5344CB8AC3E}">
        <p14:creationId xmlns:p14="http://schemas.microsoft.com/office/powerpoint/2010/main" val="1831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Plain Old Java Object (POJO)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4049"/>
            <a:ext cx="3961177" cy="43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6" b="74430"/>
          <a:stretch/>
        </p:blipFill>
        <p:spPr>
          <a:xfrm>
            <a:off x="4437956" y="1636723"/>
            <a:ext cx="4248844" cy="21478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966857" y="3690257"/>
            <a:ext cx="272143" cy="424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63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7693</TotalTime>
  <Words>379</Words>
  <Application>Microsoft Macintosh PowerPoint</Application>
  <PresentationFormat>On-screen Show (16:9)</PresentationFormat>
  <Paragraphs>121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Custom Design</vt:lpstr>
      <vt:lpstr>Machine Learning with H2O</vt:lpstr>
      <vt:lpstr>About Me: Civil Engineer → Data Scientist</vt:lpstr>
      <vt:lpstr>I love Prezi!</vt:lpstr>
      <vt:lpstr>About H2O.ai</vt:lpstr>
      <vt:lpstr>Scientific Advisory Council</vt:lpstr>
      <vt:lpstr>Current Algorithm Overview</vt:lpstr>
      <vt:lpstr>H2O Interfaces – Web (H2O Flow)</vt:lpstr>
      <vt:lpstr>H2O Interfaces – R, Python &amp; Others</vt:lpstr>
      <vt:lpstr>Export Plain Old Java Object (POJO)</vt:lpstr>
      <vt:lpstr>Why H2O?</vt:lpstr>
      <vt:lpstr>H2O is Evolving</vt:lpstr>
      <vt:lpstr>H2O at satRday #1</vt:lpstr>
      <vt:lpstr>Three More H2O Talks</vt:lpstr>
      <vt:lpstr>We’re Hiring!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607</cp:revision>
  <cp:lastPrinted>2016-09-01T23:03:45Z</cp:lastPrinted>
  <dcterms:created xsi:type="dcterms:W3CDTF">2015-09-15T15:26:47Z</dcterms:created>
  <dcterms:modified xsi:type="dcterms:W3CDTF">2016-09-04T07:54:11Z</dcterms:modified>
</cp:coreProperties>
</file>